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7" r:id="rId2"/>
    <p:sldId id="288" r:id="rId3"/>
    <p:sldId id="291" r:id="rId4"/>
    <p:sldId id="289" r:id="rId5"/>
    <p:sldId id="290" r:id="rId6"/>
    <p:sldId id="293" r:id="rId7"/>
    <p:sldId id="292" r:id="rId8"/>
    <p:sldId id="294" r:id="rId9"/>
    <p:sldId id="295" r:id="rId10"/>
    <p:sldId id="296" r:id="rId11"/>
    <p:sldId id="298" r:id="rId12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6EE1DC-525D-4CD9-912A-BD90D6A9C464}" v="6" dt="2025-07-12T10:26:14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priggs" userId="436d5899ec3a2e49" providerId="LiveId" clId="{976EE1DC-525D-4CD9-912A-BD90D6A9C464}"/>
    <pc:docChg chg="undo custSel addSld delSld modSld sldOrd">
      <pc:chgData name="David Spriggs" userId="436d5899ec3a2e49" providerId="LiveId" clId="{976EE1DC-525D-4CD9-912A-BD90D6A9C464}" dt="2025-07-12T10:26:34.239" v="1146" actId="1076"/>
      <pc:docMkLst>
        <pc:docMk/>
      </pc:docMkLst>
      <pc:sldChg chg="modSp mod">
        <pc:chgData name="David Spriggs" userId="436d5899ec3a2e49" providerId="LiveId" clId="{976EE1DC-525D-4CD9-912A-BD90D6A9C464}" dt="2025-07-06T06:37:58.645" v="58" actId="1076"/>
        <pc:sldMkLst>
          <pc:docMk/>
          <pc:sldMk cId="2216843008" sldId="287"/>
        </pc:sldMkLst>
        <pc:spChg chg="mod">
          <ac:chgData name="David Spriggs" userId="436d5899ec3a2e49" providerId="LiveId" clId="{976EE1DC-525D-4CD9-912A-BD90D6A9C464}" dt="2025-07-06T06:37:58.645" v="58" actId="1076"/>
          <ac:spMkLst>
            <pc:docMk/>
            <pc:sldMk cId="2216843008" sldId="287"/>
            <ac:spMk id="6" creationId="{8D71C664-0A49-47DA-8EF4-DCFE59995FE1}"/>
          </ac:spMkLst>
        </pc:spChg>
      </pc:sldChg>
      <pc:sldChg chg="modSp mod">
        <pc:chgData name="David Spriggs" userId="436d5899ec3a2e49" providerId="LiveId" clId="{976EE1DC-525D-4CD9-912A-BD90D6A9C464}" dt="2025-07-08T07:15:09.782" v="1125" actId="20577"/>
        <pc:sldMkLst>
          <pc:docMk/>
          <pc:sldMk cId="2206084649" sldId="288"/>
        </pc:sldMkLst>
        <pc:spChg chg="mod">
          <ac:chgData name="David Spriggs" userId="436d5899ec3a2e49" providerId="LiveId" clId="{976EE1DC-525D-4CD9-912A-BD90D6A9C464}" dt="2025-07-08T07:15:09.782" v="1125" actId="20577"/>
          <ac:spMkLst>
            <pc:docMk/>
            <pc:sldMk cId="2206084649" sldId="288"/>
            <ac:spMk id="2" creationId="{25132A06-03D1-A27D-C9F8-4D10FA21BFA6}"/>
          </ac:spMkLst>
        </pc:spChg>
        <pc:spChg chg="mod">
          <ac:chgData name="David Spriggs" userId="436d5899ec3a2e49" providerId="LiveId" clId="{976EE1DC-525D-4CD9-912A-BD90D6A9C464}" dt="2025-07-06T06:42:40.067" v="121" actId="20577"/>
          <ac:spMkLst>
            <pc:docMk/>
            <pc:sldMk cId="2206084649" sldId="288"/>
            <ac:spMk id="6" creationId="{7D729B3C-96FE-5F1E-5176-774C01E8424E}"/>
          </ac:spMkLst>
        </pc:spChg>
        <pc:spChg chg="mod">
          <ac:chgData name="David Spriggs" userId="436d5899ec3a2e49" providerId="LiveId" clId="{976EE1DC-525D-4CD9-912A-BD90D6A9C464}" dt="2025-07-06T06:45:47.969" v="149" actId="207"/>
          <ac:spMkLst>
            <pc:docMk/>
            <pc:sldMk cId="2206084649" sldId="288"/>
            <ac:spMk id="7" creationId="{44C68099-D722-CD36-7896-11E58CCB1188}"/>
          </ac:spMkLst>
        </pc:spChg>
        <pc:spChg chg="mod">
          <ac:chgData name="David Spriggs" userId="436d5899ec3a2e49" providerId="LiveId" clId="{976EE1DC-525D-4CD9-912A-BD90D6A9C464}" dt="2025-07-06T06:38:54.480" v="73" actId="20577"/>
          <ac:spMkLst>
            <pc:docMk/>
            <pc:sldMk cId="2206084649" sldId="288"/>
            <ac:spMk id="8" creationId="{087181E7-1A38-E162-4BA4-429FBBEAE38C}"/>
          </ac:spMkLst>
        </pc:spChg>
      </pc:sldChg>
      <pc:sldChg chg="modSp mod">
        <pc:chgData name="David Spriggs" userId="436d5899ec3a2e49" providerId="LiveId" clId="{976EE1DC-525D-4CD9-912A-BD90D6A9C464}" dt="2025-07-12T10:22:50.897" v="1136" actId="6549"/>
        <pc:sldMkLst>
          <pc:docMk/>
          <pc:sldMk cId="939152975" sldId="289"/>
        </pc:sldMkLst>
        <pc:spChg chg="mod">
          <ac:chgData name="David Spriggs" userId="436d5899ec3a2e49" providerId="LiveId" clId="{976EE1DC-525D-4CD9-912A-BD90D6A9C464}" dt="2025-07-12T10:22:50.897" v="1136" actId="6549"/>
          <ac:spMkLst>
            <pc:docMk/>
            <pc:sldMk cId="939152975" sldId="289"/>
            <ac:spMk id="2" creationId="{E8C9E69D-EB1B-DCD3-6858-81C5743DFD70}"/>
          </ac:spMkLst>
        </pc:spChg>
        <pc:spChg chg="mod">
          <ac:chgData name="David Spriggs" userId="436d5899ec3a2e49" providerId="LiveId" clId="{976EE1DC-525D-4CD9-912A-BD90D6A9C464}" dt="2025-07-07T07:38:14.595" v="157" actId="14100"/>
          <ac:spMkLst>
            <pc:docMk/>
            <pc:sldMk cId="939152975" sldId="289"/>
            <ac:spMk id="3" creationId="{59ED5395-DC48-08CF-8A13-110672F7A630}"/>
          </ac:spMkLst>
        </pc:spChg>
        <pc:spChg chg="mod">
          <ac:chgData name="David Spriggs" userId="436d5899ec3a2e49" providerId="LiveId" clId="{976EE1DC-525D-4CD9-912A-BD90D6A9C464}" dt="2025-07-06T06:42:04.408" v="112" actId="1076"/>
          <ac:spMkLst>
            <pc:docMk/>
            <pc:sldMk cId="939152975" sldId="289"/>
            <ac:spMk id="6" creationId="{511BF064-0D7E-0D63-C360-1EFB11FC59F5}"/>
          </ac:spMkLst>
        </pc:spChg>
        <pc:spChg chg="mod">
          <ac:chgData name="David Spriggs" userId="436d5899ec3a2e49" providerId="LiveId" clId="{976EE1DC-525D-4CD9-912A-BD90D6A9C464}" dt="2025-07-06T06:33:07.345" v="30" actId="14100"/>
          <ac:spMkLst>
            <pc:docMk/>
            <pc:sldMk cId="939152975" sldId="289"/>
            <ac:spMk id="8" creationId="{37C1B113-B9B2-CC14-4EE5-4E9DB4D74C6C}"/>
          </ac:spMkLst>
        </pc:spChg>
        <pc:picChg chg="mod">
          <ac:chgData name="David Spriggs" userId="436d5899ec3a2e49" providerId="LiveId" clId="{976EE1DC-525D-4CD9-912A-BD90D6A9C464}" dt="2025-07-06T06:32:58.352" v="29" actId="1076"/>
          <ac:picMkLst>
            <pc:docMk/>
            <pc:sldMk cId="939152975" sldId="289"/>
            <ac:picMk id="5" creationId="{C7DE9D95-0C8E-D162-DA72-87D1583B6EDB}"/>
          </ac:picMkLst>
        </pc:picChg>
      </pc:sldChg>
      <pc:sldChg chg="modSp add mod">
        <pc:chgData name="David Spriggs" userId="436d5899ec3a2e49" providerId="LiveId" clId="{976EE1DC-525D-4CD9-912A-BD90D6A9C464}" dt="2025-07-07T08:58:32.646" v="412" actId="6549"/>
        <pc:sldMkLst>
          <pc:docMk/>
          <pc:sldMk cId="2033934383" sldId="290"/>
        </pc:sldMkLst>
        <pc:spChg chg="mod">
          <ac:chgData name="David Spriggs" userId="436d5899ec3a2e49" providerId="LiveId" clId="{976EE1DC-525D-4CD9-912A-BD90D6A9C464}" dt="2025-07-07T08:58:32.646" v="412" actId="6549"/>
          <ac:spMkLst>
            <pc:docMk/>
            <pc:sldMk cId="2033934383" sldId="290"/>
            <ac:spMk id="2" creationId="{54F9D000-E4DE-473C-7536-C09711A4A707}"/>
          </ac:spMkLst>
        </pc:spChg>
        <pc:spChg chg="mod">
          <ac:chgData name="David Spriggs" userId="436d5899ec3a2e49" providerId="LiveId" clId="{976EE1DC-525D-4CD9-912A-BD90D6A9C464}" dt="2025-07-07T07:45:50.854" v="352" actId="20577"/>
          <ac:spMkLst>
            <pc:docMk/>
            <pc:sldMk cId="2033934383" sldId="290"/>
            <ac:spMk id="3" creationId="{2A75D1E3-D630-D149-76A6-BA3BF72E6845}"/>
          </ac:spMkLst>
        </pc:spChg>
        <pc:picChg chg="mod">
          <ac:chgData name="David Spriggs" userId="436d5899ec3a2e49" providerId="LiveId" clId="{976EE1DC-525D-4CD9-912A-BD90D6A9C464}" dt="2025-07-07T07:40:11.167" v="209" actId="1076"/>
          <ac:picMkLst>
            <pc:docMk/>
            <pc:sldMk cId="2033934383" sldId="290"/>
            <ac:picMk id="5" creationId="{E1B316B0-EB0E-721D-E2BA-3590B7A49E59}"/>
          </ac:picMkLst>
        </pc:picChg>
      </pc:sldChg>
      <pc:sldChg chg="addSp delSp modSp add mod ord">
        <pc:chgData name="David Spriggs" userId="436d5899ec3a2e49" providerId="LiveId" clId="{976EE1DC-525D-4CD9-912A-BD90D6A9C464}" dt="2025-07-06T06:41:49.315" v="111"/>
        <pc:sldMkLst>
          <pc:docMk/>
          <pc:sldMk cId="612711489" sldId="291"/>
        </pc:sldMkLst>
        <pc:spChg chg="mod">
          <ac:chgData name="David Spriggs" userId="436d5899ec3a2e49" providerId="LiveId" clId="{976EE1DC-525D-4CD9-912A-BD90D6A9C464}" dt="2025-07-06T06:41:43.412" v="109" actId="1076"/>
          <ac:spMkLst>
            <pc:docMk/>
            <pc:sldMk cId="612711489" sldId="291"/>
            <ac:spMk id="3" creationId="{CBF5E895-20A9-3605-4211-E88C174436FF}"/>
          </ac:spMkLst>
        </pc:spChg>
        <pc:picChg chg="add mod">
          <ac:chgData name="David Spriggs" userId="436d5899ec3a2e49" providerId="LiveId" clId="{976EE1DC-525D-4CD9-912A-BD90D6A9C464}" dt="2025-07-06T06:41:30.012" v="108" actId="1076"/>
          <ac:picMkLst>
            <pc:docMk/>
            <pc:sldMk cId="612711489" sldId="291"/>
            <ac:picMk id="4" creationId="{38900C93-68F4-597A-D65B-F13FCBA08D3D}"/>
          </ac:picMkLst>
        </pc:picChg>
        <pc:picChg chg="mod">
          <ac:chgData name="David Spriggs" userId="436d5899ec3a2e49" providerId="LiveId" clId="{976EE1DC-525D-4CD9-912A-BD90D6A9C464}" dt="2025-07-06T06:39:18.271" v="76" actId="1076"/>
          <ac:picMkLst>
            <pc:docMk/>
            <pc:sldMk cId="612711489" sldId="291"/>
            <ac:picMk id="5" creationId="{E86882CC-F7F2-4E4E-247B-DE87C3D8F025}"/>
          </ac:picMkLst>
        </pc:picChg>
      </pc:sldChg>
      <pc:sldChg chg="modSp add mod">
        <pc:chgData name="David Spriggs" userId="436d5899ec3a2e49" providerId="LiveId" clId="{976EE1DC-525D-4CD9-912A-BD90D6A9C464}" dt="2025-07-07T09:04:40.057" v="585" actId="1076"/>
        <pc:sldMkLst>
          <pc:docMk/>
          <pc:sldMk cId="826682891" sldId="292"/>
        </pc:sldMkLst>
        <pc:spChg chg="mod">
          <ac:chgData name="David Spriggs" userId="436d5899ec3a2e49" providerId="LiveId" clId="{976EE1DC-525D-4CD9-912A-BD90D6A9C464}" dt="2025-07-07T08:57:54.740" v="402" actId="20577"/>
          <ac:spMkLst>
            <pc:docMk/>
            <pc:sldMk cId="826682891" sldId="292"/>
            <ac:spMk id="2" creationId="{5D887A11-3070-0C62-B969-171CF86EC0E0}"/>
          </ac:spMkLst>
        </pc:spChg>
        <pc:spChg chg="mod">
          <ac:chgData name="David Spriggs" userId="436d5899ec3a2e49" providerId="LiveId" clId="{976EE1DC-525D-4CD9-912A-BD90D6A9C464}" dt="2025-07-07T09:04:40.057" v="585" actId="1076"/>
          <ac:spMkLst>
            <pc:docMk/>
            <pc:sldMk cId="826682891" sldId="292"/>
            <ac:spMk id="3" creationId="{8C86E110-BEBA-1268-AEC0-1E14EC05BD79}"/>
          </ac:spMkLst>
        </pc:spChg>
        <pc:spChg chg="mod">
          <ac:chgData name="David Spriggs" userId="436d5899ec3a2e49" providerId="LiveId" clId="{976EE1DC-525D-4CD9-912A-BD90D6A9C464}" dt="2025-07-07T08:56:40.377" v="393" actId="14100"/>
          <ac:spMkLst>
            <pc:docMk/>
            <pc:sldMk cId="826682891" sldId="292"/>
            <ac:spMk id="6" creationId="{F51A7F25-E6BF-933E-3F79-B6CD02BBE990}"/>
          </ac:spMkLst>
        </pc:spChg>
      </pc:sldChg>
      <pc:sldChg chg="modSp add mod">
        <pc:chgData name="David Spriggs" userId="436d5899ec3a2e49" providerId="LiveId" clId="{976EE1DC-525D-4CD9-912A-BD90D6A9C464}" dt="2025-07-12T10:23:40.798" v="1139" actId="20577"/>
        <pc:sldMkLst>
          <pc:docMk/>
          <pc:sldMk cId="3702837857" sldId="293"/>
        </pc:sldMkLst>
        <pc:spChg chg="mod">
          <ac:chgData name="David Spriggs" userId="436d5899ec3a2e49" providerId="LiveId" clId="{976EE1DC-525D-4CD9-912A-BD90D6A9C464}" dt="2025-07-12T10:23:40.798" v="1139" actId="20577"/>
          <ac:spMkLst>
            <pc:docMk/>
            <pc:sldMk cId="3702837857" sldId="293"/>
            <ac:spMk id="2" creationId="{2689B9AD-6566-2B65-CC05-BBB3B035624D}"/>
          </ac:spMkLst>
        </pc:spChg>
        <pc:spChg chg="mod">
          <ac:chgData name="David Spriggs" userId="436d5899ec3a2e49" providerId="LiveId" clId="{976EE1DC-525D-4CD9-912A-BD90D6A9C464}" dt="2025-07-07T09:00:42.926" v="424" actId="20577"/>
          <ac:spMkLst>
            <pc:docMk/>
            <pc:sldMk cId="3702837857" sldId="293"/>
            <ac:spMk id="3" creationId="{237B3ED0-A833-5ED8-58DD-01C03FE5A8DF}"/>
          </ac:spMkLst>
        </pc:spChg>
      </pc:sldChg>
      <pc:sldChg chg="modSp add mod">
        <pc:chgData name="David Spriggs" userId="436d5899ec3a2e49" providerId="LiveId" clId="{976EE1DC-525D-4CD9-912A-BD90D6A9C464}" dt="2025-07-12T10:24:08.303" v="1140" actId="6549"/>
        <pc:sldMkLst>
          <pc:docMk/>
          <pc:sldMk cId="874836523" sldId="294"/>
        </pc:sldMkLst>
        <pc:spChg chg="mod">
          <ac:chgData name="David Spriggs" userId="436d5899ec3a2e49" providerId="LiveId" clId="{976EE1DC-525D-4CD9-912A-BD90D6A9C464}" dt="2025-07-12T10:24:08.303" v="1140" actId="6549"/>
          <ac:spMkLst>
            <pc:docMk/>
            <pc:sldMk cId="874836523" sldId="294"/>
            <ac:spMk id="2" creationId="{C8A4A439-42F0-1675-7CF9-A4EB2C3FB68A}"/>
          </ac:spMkLst>
        </pc:spChg>
        <pc:spChg chg="mod">
          <ac:chgData name="David Spriggs" userId="436d5899ec3a2e49" providerId="LiveId" clId="{976EE1DC-525D-4CD9-912A-BD90D6A9C464}" dt="2025-07-07T09:08:26.522" v="760" actId="5793"/>
          <ac:spMkLst>
            <pc:docMk/>
            <pc:sldMk cId="874836523" sldId="294"/>
            <ac:spMk id="3" creationId="{E82842AE-8F89-0251-9D88-B92003A0B7BB}"/>
          </ac:spMkLst>
        </pc:spChg>
      </pc:sldChg>
      <pc:sldChg chg="modSp add del mod">
        <pc:chgData name="David Spriggs" userId="436d5899ec3a2e49" providerId="LiveId" clId="{976EE1DC-525D-4CD9-912A-BD90D6A9C464}" dt="2025-07-07T08:56:16.730" v="388" actId="47"/>
        <pc:sldMkLst>
          <pc:docMk/>
          <pc:sldMk cId="3142208359" sldId="294"/>
        </pc:sldMkLst>
      </pc:sldChg>
      <pc:sldChg chg="modSp add mod">
        <pc:chgData name="David Spriggs" userId="436d5899ec3a2e49" providerId="LiveId" clId="{976EE1DC-525D-4CD9-912A-BD90D6A9C464}" dt="2025-07-07T09:11:35.778" v="910" actId="207"/>
        <pc:sldMkLst>
          <pc:docMk/>
          <pc:sldMk cId="2844223374" sldId="295"/>
        </pc:sldMkLst>
        <pc:spChg chg="mod">
          <ac:chgData name="David Spriggs" userId="436d5899ec3a2e49" providerId="LiveId" clId="{976EE1DC-525D-4CD9-912A-BD90D6A9C464}" dt="2025-07-07T09:11:35.778" v="910" actId="207"/>
          <ac:spMkLst>
            <pc:docMk/>
            <pc:sldMk cId="2844223374" sldId="295"/>
            <ac:spMk id="3" creationId="{9D57058B-AE5F-D178-F131-C6F006CC42B7}"/>
          </ac:spMkLst>
        </pc:spChg>
      </pc:sldChg>
      <pc:sldChg chg="addSp modSp add mod modAnim">
        <pc:chgData name="David Spriggs" userId="436d5899ec3a2e49" providerId="LiveId" clId="{976EE1DC-525D-4CD9-912A-BD90D6A9C464}" dt="2025-07-12T10:26:34.239" v="1146" actId="1076"/>
        <pc:sldMkLst>
          <pc:docMk/>
          <pc:sldMk cId="1668929525" sldId="296"/>
        </pc:sldMkLst>
        <pc:spChg chg="mod">
          <ac:chgData name="David Spriggs" userId="436d5899ec3a2e49" providerId="LiveId" clId="{976EE1DC-525D-4CD9-912A-BD90D6A9C464}" dt="2025-07-07T08:57:26.069" v="398" actId="6549"/>
          <ac:spMkLst>
            <pc:docMk/>
            <pc:sldMk cId="1668929525" sldId="296"/>
            <ac:spMk id="2" creationId="{4FC32684-2EF4-1996-BC9E-A6F6A8A36128}"/>
          </ac:spMkLst>
        </pc:spChg>
        <pc:spChg chg="mod">
          <ac:chgData name="David Spriggs" userId="436d5899ec3a2e49" providerId="LiveId" clId="{976EE1DC-525D-4CD9-912A-BD90D6A9C464}" dt="2025-07-12T10:26:34.239" v="1146" actId="1076"/>
          <ac:spMkLst>
            <pc:docMk/>
            <pc:sldMk cId="1668929525" sldId="296"/>
            <ac:spMk id="3" creationId="{0C5B285D-AAC0-A05C-3E98-DA5C52583C78}"/>
          </ac:spMkLst>
        </pc:spChg>
        <pc:spChg chg="add mod">
          <ac:chgData name="David Spriggs" userId="436d5899ec3a2e49" providerId="LiveId" clId="{976EE1DC-525D-4CD9-912A-BD90D6A9C464}" dt="2025-07-07T09:16:32.839" v="1020" actId="767"/>
          <ac:spMkLst>
            <pc:docMk/>
            <pc:sldMk cId="1668929525" sldId="296"/>
            <ac:spMk id="4" creationId="{BE6078A0-F93E-13F0-197D-74308DE7F221}"/>
          </ac:spMkLst>
        </pc:spChg>
        <pc:spChg chg="add mod">
          <ac:chgData name="David Spriggs" userId="436d5899ec3a2e49" providerId="LiveId" clId="{976EE1DC-525D-4CD9-912A-BD90D6A9C464}" dt="2025-07-12T10:26:22.992" v="1145" actId="1076"/>
          <ac:spMkLst>
            <pc:docMk/>
            <pc:sldMk cId="1668929525" sldId="296"/>
            <ac:spMk id="7" creationId="{FE5CD340-CB62-A2BE-E225-57A470080703}"/>
          </ac:spMkLst>
        </pc:spChg>
      </pc:sldChg>
      <pc:sldChg chg="add del">
        <pc:chgData name="David Spriggs" userId="436d5899ec3a2e49" providerId="LiveId" clId="{976EE1DC-525D-4CD9-912A-BD90D6A9C464}" dt="2025-07-12T10:21:07.917" v="1135" actId="47"/>
        <pc:sldMkLst>
          <pc:docMk/>
          <pc:sldMk cId="1328687455" sldId="297"/>
        </pc:sldMkLst>
      </pc:sldChg>
      <pc:sldChg chg="modSp add mod">
        <pc:chgData name="David Spriggs" userId="436d5899ec3a2e49" providerId="LiveId" clId="{976EE1DC-525D-4CD9-912A-BD90D6A9C464}" dt="2025-07-07T09:11:50.734" v="913" actId="14100"/>
        <pc:sldMkLst>
          <pc:docMk/>
          <pc:sldMk cId="932398107" sldId="298"/>
        </pc:sldMkLst>
        <pc:spChg chg="mod">
          <ac:chgData name="David Spriggs" userId="436d5899ec3a2e49" providerId="LiveId" clId="{976EE1DC-525D-4CD9-912A-BD90D6A9C464}" dt="2025-07-07T09:11:50.734" v="913" actId="14100"/>
          <ac:spMkLst>
            <pc:docMk/>
            <pc:sldMk cId="932398107" sldId="298"/>
            <ac:spMk id="3" creationId="{E5F05384-18D1-B350-B039-38D42C83D4B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B4CFA-BB81-4169-A65A-C84F99DBD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373" y="1424763"/>
            <a:ext cx="9570405" cy="5803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71C664-0A49-47DA-8EF4-DCFE59995FE1}"/>
              </a:ext>
            </a:extLst>
          </p:cNvPr>
          <p:cNvSpPr txBox="1"/>
          <p:nvPr/>
        </p:nvSpPr>
        <p:spPr>
          <a:xfrm>
            <a:off x="4051005" y="186012"/>
            <a:ext cx="478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6A4A7F-1049-489A-9A50-C1611415D2F6}"/>
              </a:ext>
            </a:extLst>
          </p:cNvPr>
          <p:cNvSpPr txBox="1"/>
          <p:nvPr/>
        </p:nvSpPr>
        <p:spPr>
          <a:xfrm>
            <a:off x="4051005" y="4100979"/>
            <a:ext cx="3997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FF0000"/>
                </a:solidFill>
              </a:rPr>
              <a:t>WELCOME TO WORSHIP</a:t>
            </a:r>
          </a:p>
        </p:txBody>
      </p:sp>
    </p:spTree>
    <p:extLst>
      <p:ext uri="{BB962C8B-B14F-4D97-AF65-F5344CB8AC3E}">
        <p14:creationId xmlns:p14="http://schemas.microsoft.com/office/powerpoint/2010/main" val="22168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45B9-139E-6E31-DF50-F8D02CB48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32684-2EF4-1996-BC9E-A6F6A8A361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89" y="2131696"/>
            <a:ext cx="11265622" cy="6914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4: 31- 36; 9: 19b -31;11: 19 -26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CD924D-9EF8-EFBC-9385-07023F5D2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3101" y="-13539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C5B285D-AAC0-A05C-3E98-DA5C52583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901" y="2823140"/>
            <a:ext cx="11049426" cy="4117987"/>
          </a:xfrm>
        </p:spPr>
        <p:txBody>
          <a:bodyPr>
            <a:normAutofit/>
          </a:bodyPr>
          <a:lstStyle/>
          <a:p>
            <a:r>
              <a:rPr lang="en-GB" sz="4600" b="1" dirty="0">
                <a:solidFill>
                  <a:srgbClr val="FF0000"/>
                </a:solidFill>
              </a:rPr>
              <a:t>HOW TO BECOME AN ENCOURAGER!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Give the most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Believe the best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Serve the church</a:t>
            </a:r>
            <a:br>
              <a:rPr lang="en-GB" sz="4800" b="1" dirty="0">
                <a:solidFill>
                  <a:srgbClr val="FF0000"/>
                </a:solidFill>
              </a:rPr>
            </a:br>
            <a:r>
              <a:rPr lang="en-GB" sz="4800" b="1" dirty="0">
                <a:solidFill>
                  <a:srgbClr val="FF0000"/>
                </a:solidFill>
              </a:rPr>
              <a:t>Take risks for God</a:t>
            </a:r>
          </a:p>
          <a:p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3928F-F209-F4A8-4084-AB4DCAD80652}"/>
              </a:ext>
            </a:extLst>
          </p:cNvPr>
          <p:cNvSpPr txBox="1"/>
          <p:nvPr/>
        </p:nvSpPr>
        <p:spPr>
          <a:xfrm>
            <a:off x="-222264" y="159985"/>
            <a:ext cx="437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D2F585-9EE7-AA7F-F015-57A5260381F8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078A0-F93E-13F0-197D-74308DE7F221}"/>
              </a:ext>
            </a:extLst>
          </p:cNvPr>
          <p:cNvSpPr txBox="1"/>
          <p:nvPr/>
        </p:nvSpPr>
        <p:spPr>
          <a:xfrm>
            <a:off x="5569527" y="30237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5CD340-CB62-A2BE-E225-57A470080703}"/>
              </a:ext>
            </a:extLst>
          </p:cNvPr>
          <p:cNvSpPr txBox="1"/>
          <p:nvPr/>
        </p:nvSpPr>
        <p:spPr>
          <a:xfrm>
            <a:off x="7207614" y="3677510"/>
            <a:ext cx="46239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Keep God at the centre of your feelings, thoughts, decisions and actions.</a:t>
            </a:r>
          </a:p>
        </p:txBody>
      </p:sp>
    </p:spTree>
    <p:extLst>
      <p:ext uri="{BB962C8B-B14F-4D97-AF65-F5344CB8AC3E}">
        <p14:creationId xmlns:p14="http://schemas.microsoft.com/office/powerpoint/2010/main" val="166892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D8BDC-A072-DEE6-979E-84CC46C69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8F224-044B-3C90-E437-93186C7D5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89" y="2131696"/>
            <a:ext cx="11265622" cy="6914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4: 31- 36; 9: 19b -31;11: 19 -26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3B124-A8F6-8054-69B1-1204EDA9B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3101" y="-13539"/>
            <a:ext cx="4371975" cy="2009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956958-E958-BFE5-9B13-9389E4509075}"/>
              </a:ext>
            </a:extLst>
          </p:cNvPr>
          <p:cNvSpPr txBox="1"/>
          <p:nvPr/>
        </p:nvSpPr>
        <p:spPr>
          <a:xfrm>
            <a:off x="-222264" y="159985"/>
            <a:ext cx="437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C0ABD-EF7C-786D-57A3-E18FD336A261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</p:spTree>
    <p:extLst>
      <p:ext uri="{BB962C8B-B14F-4D97-AF65-F5344CB8AC3E}">
        <p14:creationId xmlns:p14="http://schemas.microsoft.com/office/powerpoint/2010/main" val="93239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9B987-E187-6A9A-71A6-36FCE01C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32A06-03D1-A27D-C9F8-4D10FA21B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778" y="2526189"/>
            <a:ext cx="8580619" cy="691444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Psalm 24: </a:t>
            </a:r>
            <a:r>
              <a:rPr lang="en-GB" sz="6600" b="1">
                <a:solidFill>
                  <a:srgbClr val="FF0000"/>
                </a:solidFill>
              </a:rPr>
              <a:t>1 - 6</a:t>
            </a:r>
            <a:endParaRPr lang="en-GB" sz="66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44160-3AF9-667E-3901-1473D6153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12647" y="-36384"/>
            <a:ext cx="4371975" cy="2009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729B3C-96FE-5F1E-5176-774C01E8424E}"/>
              </a:ext>
            </a:extLst>
          </p:cNvPr>
          <p:cNvSpPr txBox="1"/>
          <p:nvPr/>
        </p:nvSpPr>
        <p:spPr>
          <a:xfrm>
            <a:off x="0" y="171698"/>
            <a:ext cx="478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7181E7-1A38-E162-4BA4-429FBBEAE38C}"/>
              </a:ext>
            </a:extLst>
          </p:cNvPr>
          <p:cNvSpPr txBox="1"/>
          <p:nvPr/>
        </p:nvSpPr>
        <p:spPr>
          <a:xfrm>
            <a:off x="8790709" y="242433"/>
            <a:ext cx="325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July 20th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C68099-D722-CD36-7896-11E58CCB1188}"/>
              </a:ext>
            </a:extLst>
          </p:cNvPr>
          <p:cNvSpPr txBox="1"/>
          <p:nvPr/>
        </p:nvSpPr>
        <p:spPr>
          <a:xfrm>
            <a:off x="4097079" y="3771164"/>
            <a:ext cx="39978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/>
              <a:t>WELCOME TO WORSHIP</a:t>
            </a:r>
          </a:p>
        </p:txBody>
      </p:sp>
    </p:spTree>
    <p:extLst>
      <p:ext uri="{BB962C8B-B14F-4D97-AF65-F5344CB8AC3E}">
        <p14:creationId xmlns:p14="http://schemas.microsoft.com/office/powerpoint/2010/main" val="2206084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09510-CD45-FEE5-122C-C4A32C099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6882CC-F7F2-4E4E-247B-DE87C3D8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10012" y="22741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BF5E895-20A9-3605-4211-E88C17443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381" y="2031784"/>
            <a:ext cx="10738883" cy="3555082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</a:rPr>
              <a:t>Liquorice </a:t>
            </a:r>
            <a:r>
              <a:rPr lang="en-GB" sz="4800" b="1" dirty="0" err="1">
                <a:solidFill>
                  <a:srgbClr val="FF0000"/>
                </a:solidFill>
              </a:rPr>
              <a:t>Allsorts</a:t>
            </a:r>
            <a:endParaRPr lang="en-GB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76D1D-7CFC-486D-F8B5-29C39B380669}"/>
              </a:ext>
            </a:extLst>
          </p:cNvPr>
          <p:cNvSpPr txBox="1"/>
          <p:nvPr/>
        </p:nvSpPr>
        <p:spPr>
          <a:xfrm>
            <a:off x="0" y="171698"/>
            <a:ext cx="478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BB9F4C-29B8-1E98-7BD4-A917C915BA14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900C93-68F4-597A-D65B-F13FCBA08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855" y="2793919"/>
            <a:ext cx="2815936" cy="40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505C0-1927-FB39-1EB3-E1E2F7505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9E69D-EB1B-DCD3-6858-81C5743DFD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68" y="2131695"/>
            <a:ext cx="12084627" cy="691444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4: 31- 36;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E9D95-0C8E-D162-DA72-87D1583B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3101" y="-13539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9ED5395-DC48-08CF-8A13-110672F7A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312" y="2823139"/>
            <a:ext cx="10738883" cy="3792427"/>
          </a:xfrm>
        </p:spPr>
        <p:txBody>
          <a:bodyPr>
            <a:normAutofit fontScale="92500"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 36</a:t>
            </a:r>
            <a:r>
              <a:rPr lang="en-GB" sz="4800" b="1" dirty="0">
                <a:solidFill>
                  <a:schemeClr val="tx1"/>
                </a:solidFill>
              </a:rPr>
              <a:t>Joseph, a Levite from Cyprus, whom the apostles called Barnabas (which means “son of encouragement”), </a:t>
            </a:r>
            <a:r>
              <a:rPr lang="en-GB" sz="4800" b="1" dirty="0">
                <a:solidFill>
                  <a:srgbClr val="FF0000"/>
                </a:solidFill>
              </a:rPr>
              <a:t>37</a:t>
            </a:r>
            <a:r>
              <a:rPr lang="en-GB" sz="4800" b="1" dirty="0">
                <a:solidFill>
                  <a:schemeClr val="tx1"/>
                </a:solidFill>
              </a:rPr>
              <a:t> sold a field he owned and brought the money and put it at the apostles’ feet.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BF064-0D7E-0D63-C360-1EFB11FC59F5}"/>
              </a:ext>
            </a:extLst>
          </p:cNvPr>
          <p:cNvSpPr txBox="1"/>
          <p:nvPr/>
        </p:nvSpPr>
        <p:spPr>
          <a:xfrm>
            <a:off x="-301337" y="256266"/>
            <a:ext cx="478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C1B113-B9B2-CC14-4EE5-4E9DB4D74C6C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</p:spTree>
    <p:extLst>
      <p:ext uri="{BB962C8B-B14F-4D97-AF65-F5344CB8AC3E}">
        <p14:creationId xmlns:p14="http://schemas.microsoft.com/office/powerpoint/2010/main" val="9391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2867F-5B40-093F-4734-BD82ACB73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D000-E4DE-473C-7536-C09711A4A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693" y="2072718"/>
            <a:ext cx="11504613" cy="6914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4: 31- 36; 9: 19b -31;11: 19 -26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316B0-EB0E-721D-E2BA-3590B7A49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805670" y="-96126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75D1E3-D630-D149-76A6-BA3BF72E68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312" y="2823139"/>
            <a:ext cx="10738883" cy="4117987"/>
          </a:xfrm>
        </p:spPr>
        <p:txBody>
          <a:bodyPr>
            <a:normAutofit fontScale="92500"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His background - </a:t>
            </a:r>
            <a:r>
              <a:rPr lang="en-GB" sz="4800" dirty="0">
                <a:solidFill>
                  <a:schemeClr val="tx1"/>
                </a:solidFill>
              </a:rPr>
              <a:t>Levite from Cyprus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His nickname - </a:t>
            </a:r>
            <a:r>
              <a:rPr lang="en-GB" sz="4800" dirty="0">
                <a:solidFill>
                  <a:schemeClr val="tx1"/>
                </a:solidFill>
              </a:rPr>
              <a:t>Sunshine man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His generosity - </a:t>
            </a:r>
            <a:r>
              <a:rPr lang="en-GB" sz="4800" dirty="0">
                <a:solidFill>
                  <a:schemeClr val="tx1"/>
                </a:solidFill>
              </a:rPr>
              <a:t>Selling and releasing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His relationship - </a:t>
            </a:r>
            <a:r>
              <a:rPr lang="en-GB" sz="4800" dirty="0">
                <a:solidFill>
                  <a:schemeClr val="tx1"/>
                </a:solidFill>
              </a:rPr>
              <a:t>Mark’s Cousin (Col 4:10)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6277E-F4CE-DD4F-8B96-CC073144D473}"/>
              </a:ext>
            </a:extLst>
          </p:cNvPr>
          <p:cNvSpPr txBox="1"/>
          <p:nvPr/>
        </p:nvSpPr>
        <p:spPr>
          <a:xfrm>
            <a:off x="0" y="171698"/>
            <a:ext cx="478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4808F-CAAF-4D17-61EC-8B0B40530621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</p:spTree>
    <p:extLst>
      <p:ext uri="{BB962C8B-B14F-4D97-AF65-F5344CB8AC3E}">
        <p14:creationId xmlns:p14="http://schemas.microsoft.com/office/powerpoint/2010/main" val="2033934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9D63B-6F94-EA7F-4B95-00B0E0BDB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B9AD-6566-2B65-CC05-BBB3B0356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66" y="2131696"/>
            <a:ext cx="11766134" cy="6914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11: 19 -26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8A000-032D-3728-AAD5-60E95D54C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3101" y="-13539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37B3ED0-A833-5ED8-58DD-01C03FE5A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312" y="2823140"/>
            <a:ext cx="10738883" cy="355508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11:24  </a:t>
            </a:r>
            <a:r>
              <a:rPr lang="en-GB" sz="4800" b="1" dirty="0">
                <a:solidFill>
                  <a:schemeClr val="tx1"/>
                </a:solidFill>
              </a:rPr>
              <a:t>He was a good man, full of the Holy Spirit and faith, and a great number of people were brought to the Lord.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CAE445-D7DF-9CB7-E078-73B85FD90F7C}"/>
              </a:ext>
            </a:extLst>
          </p:cNvPr>
          <p:cNvSpPr txBox="1"/>
          <p:nvPr/>
        </p:nvSpPr>
        <p:spPr>
          <a:xfrm>
            <a:off x="0" y="171698"/>
            <a:ext cx="4783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C513D0-BB9A-471D-A48B-EBAA287350D0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</p:spTree>
    <p:extLst>
      <p:ext uri="{BB962C8B-B14F-4D97-AF65-F5344CB8AC3E}">
        <p14:creationId xmlns:p14="http://schemas.microsoft.com/office/powerpoint/2010/main" val="3702837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F00CC2-01F3-FAC1-2B74-3E5AC87F5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87A11-3070-0C62-B969-171CF86EC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89" y="2131696"/>
            <a:ext cx="11265622" cy="6914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4: 31- 36; 9: 19b -31;11: 19 -26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A3D56-D7E1-6539-EA65-A42C9C8E0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3101" y="-13539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C86E110-BEBA-1268-AEC0-1E14EC05B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117" y="2740692"/>
            <a:ext cx="10738883" cy="3874875"/>
          </a:xfrm>
        </p:spPr>
        <p:txBody>
          <a:bodyPr>
            <a:normAutofit fontScale="92500"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His qualities – </a:t>
            </a:r>
            <a:r>
              <a:rPr lang="en-GB" sz="4800" dirty="0">
                <a:solidFill>
                  <a:schemeClr val="tx1"/>
                </a:solidFill>
              </a:rPr>
              <a:t>good, full of Holy Spirit, faith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His discernment- </a:t>
            </a:r>
            <a:r>
              <a:rPr lang="en-GB" sz="4800" dirty="0">
                <a:solidFill>
                  <a:schemeClr val="tx1"/>
                </a:solidFill>
              </a:rPr>
              <a:t>saw what the grace of God had done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His response – </a:t>
            </a:r>
            <a:r>
              <a:rPr lang="en-GB" sz="4800" dirty="0">
                <a:solidFill>
                  <a:schemeClr val="tx1"/>
                </a:solidFill>
              </a:rPr>
              <a:t>glad, encouraged them </a:t>
            </a:r>
          </a:p>
          <a:p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1A7F25-E6BF-933E-3F79-B6CD02BBE990}"/>
              </a:ext>
            </a:extLst>
          </p:cNvPr>
          <p:cNvSpPr txBox="1"/>
          <p:nvPr/>
        </p:nvSpPr>
        <p:spPr>
          <a:xfrm>
            <a:off x="-222264" y="159985"/>
            <a:ext cx="437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C3C04-D911-29A7-25DD-F5E7931F5251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</p:spTree>
    <p:extLst>
      <p:ext uri="{BB962C8B-B14F-4D97-AF65-F5344CB8AC3E}">
        <p14:creationId xmlns:p14="http://schemas.microsoft.com/office/powerpoint/2010/main" val="826682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E3689-D528-CA20-D152-ADF17DD39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4A439-42F0-1675-7CF9-A4EB2C3FB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89" y="2131696"/>
            <a:ext cx="11265622" cy="6914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9: 19b -31;11: 19 -26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0187D-EA55-D7DD-975F-D19E35E01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3101" y="-13539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82842AE-8F89-0251-9D88-B92003A0B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312" y="2823140"/>
            <a:ext cx="10738883" cy="3555082"/>
          </a:xfrm>
        </p:spPr>
        <p:txBody>
          <a:bodyPr>
            <a:normAutofit lnSpcReduction="10000"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11: 25 </a:t>
            </a:r>
            <a:r>
              <a:rPr lang="en-GB" sz="4800" b="1" dirty="0">
                <a:solidFill>
                  <a:schemeClr val="tx1"/>
                </a:solidFill>
              </a:rPr>
              <a:t>Then Barnabas went to Tarsus to look for Saul, and when he found </a:t>
            </a:r>
            <a:r>
              <a:rPr lang="en-GB" sz="4800" b="1" dirty="0" err="1">
                <a:solidFill>
                  <a:schemeClr val="tx1"/>
                </a:solidFill>
              </a:rPr>
              <a:t>him,he</a:t>
            </a:r>
            <a:r>
              <a:rPr lang="en-GB" sz="4800" b="1" dirty="0">
                <a:solidFill>
                  <a:schemeClr val="tx1"/>
                </a:solidFill>
              </a:rPr>
              <a:t> brought him to Antioch…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9: 27 </a:t>
            </a:r>
            <a:r>
              <a:rPr lang="en-GB" sz="4800" b="1" dirty="0">
                <a:solidFill>
                  <a:schemeClr val="tx1"/>
                </a:solidFill>
              </a:rPr>
              <a:t>But Barnabas took Saul and brought him to the Apostles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AF4A1-D710-48A3-6F0E-60A896EE0292}"/>
              </a:ext>
            </a:extLst>
          </p:cNvPr>
          <p:cNvSpPr txBox="1"/>
          <p:nvPr/>
        </p:nvSpPr>
        <p:spPr>
          <a:xfrm>
            <a:off x="-222264" y="159985"/>
            <a:ext cx="437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71DF72-08FE-9C7F-D91F-0906A89DF6F9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</p:spTree>
    <p:extLst>
      <p:ext uri="{BB962C8B-B14F-4D97-AF65-F5344CB8AC3E}">
        <p14:creationId xmlns:p14="http://schemas.microsoft.com/office/powerpoint/2010/main" val="87483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AF2222-6125-2577-7414-8A838D105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6645F-8A3E-1CBF-E1D3-904685DCB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189" y="2131696"/>
            <a:ext cx="11265622" cy="691444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Acts 4: 31- 36; 9: 19b -3131;11: 19 -26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8FC0A-0491-FCDB-2E51-A91C6F177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93101" y="-13539"/>
            <a:ext cx="4371975" cy="200904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9D57058B-AE5F-D178-F131-C6F006CC4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312" y="2823140"/>
            <a:ext cx="10738883" cy="3555082"/>
          </a:xfrm>
        </p:spPr>
        <p:txBody>
          <a:bodyPr>
            <a:normAutofit fontScale="92500" lnSpcReduction="10000"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Barnabas – </a:t>
            </a:r>
            <a:r>
              <a:rPr lang="en-GB" sz="4800" dirty="0">
                <a:solidFill>
                  <a:schemeClr val="tx1"/>
                </a:solidFill>
              </a:rPr>
              <a:t>overcame fear and distrust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Barnabas</a:t>
            </a:r>
            <a:r>
              <a:rPr lang="en-GB" sz="4800" dirty="0">
                <a:solidFill>
                  <a:schemeClr val="tx1"/>
                </a:solidFill>
              </a:rPr>
              <a:t> </a:t>
            </a:r>
            <a:r>
              <a:rPr lang="en-GB" sz="4800" b="1" dirty="0">
                <a:solidFill>
                  <a:srgbClr val="FF0000"/>
                </a:solidFill>
              </a:rPr>
              <a:t>–</a:t>
            </a:r>
            <a:r>
              <a:rPr lang="en-GB" sz="4800" dirty="0">
                <a:solidFill>
                  <a:schemeClr val="tx1"/>
                </a:solidFill>
              </a:rPr>
              <a:t> told Saul’s story to the apostles</a:t>
            </a:r>
          </a:p>
          <a:p>
            <a:r>
              <a:rPr lang="en-GB" sz="4800" b="1" dirty="0">
                <a:solidFill>
                  <a:srgbClr val="FF0000"/>
                </a:solidFill>
              </a:rPr>
              <a:t>Barnabas –</a:t>
            </a:r>
            <a:r>
              <a:rPr lang="en-GB" sz="4800" b="1" dirty="0">
                <a:solidFill>
                  <a:schemeClr val="tx1"/>
                </a:solidFill>
              </a:rPr>
              <a:t> </a:t>
            </a:r>
            <a:r>
              <a:rPr lang="en-GB" sz="4800" dirty="0">
                <a:solidFill>
                  <a:schemeClr val="tx1"/>
                </a:solidFill>
              </a:rPr>
              <a:t>became a gateway for Saul’s ministry</a:t>
            </a:r>
          </a:p>
          <a:p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7676C-A94B-6D29-E01D-89D57B7AE7FC}"/>
              </a:ext>
            </a:extLst>
          </p:cNvPr>
          <p:cNvSpPr txBox="1"/>
          <p:nvPr/>
        </p:nvSpPr>
        <p:spPr>
          <a:xfrm>
            <a:off x="-222264" y="159985"/>
            <a:ext cx="4371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i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Barnabas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CF604-359E-BBA7-E2D5-30658FE1392D}"/>
              </a:ext>
            </a:extLst>
          </p:cNvPr>
          <p:cNvSpPr txBox="1"/>
          <p:nvPr/>
        </p:nvSpPr>
        <p:spPr>
          <a:xfrm>
            <a:off x="8177645" y="242433"/>
            <a:ext cx="3869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God’s encourager</a:t>
            </a:r>
          </a:p>
        </p:txBody>
      </p:sp>
    </p:spTree>
    <p:extLst>
      <p:ext uri="{BB962C8B-B14F-4D97-AF65-F5344CB8AC3E}">
        <p14:creationId xmlns:p14="http://schemas.microsoft.com/office/powerpoint/2010/main" val="284422337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415</TotalTime>
  <Words>358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Comic Sans MS</vt:lpstr>
      <vt:lpstr>Wingdings 3</vt:lpstr>
      <vt:lpstr>Wisp</vt:lpstr>
      <vt:lpstr>PowerPoint Presentation</vt:lpstr>
      <vt:lpstr>Psalm 24: 1 - 6</vt:lpstr>
      <vt:lpstr>PowerPoint Presentation</vt:lpstr>
      <vt:lpstr>Acts 4: 31- 36; </vt:lpstr>
      <vt:lpstr>Acts 4: 31- 36; 9: 19b -31;11: 19 -26 </vt:lpstr>
      <vt:lpstr>Acts 11: 19 -26 </vt:lpstr>
      <vt:lpstr>Acts 4: 31- 36; 9: 19b -31;11: 19 -26 </vt:lpstr>
      <vt:lpstr>Acts 9: 19b -31;11: 19 -26 </vt:lpstr>
      <vt:lpstr>Acts 4: 31- 36; 9: 19b -3131;11: 19 -26 </vt:lpstr>
      <vt:lpstr>Acts 4: 31- 36; 9: 19b -31;11: 19 -26 </vt:lpstr>
      <vt:lpstr>Acts 4: 31- 36; 9: 19b -31;11: 19 -26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Spriggs</dc:creator>
  <cp:lastModifiedBy>David Lee</cp:lastModifiedBy>
  <cp:revision>34</cp:revision>
  <cp:lastPrinted>2024-08-28T08:21:36Z</cp:lastPrinted>
  <dcterms:created xsi:type="dcterms:W3CDTF">2024-01-16T08:10:32Z</dcterms:created>
  <dcterms:modified xsi:type="dcterms:W3CDTF">2025-07-20T14:00:23Z</dcterms:modified>
</cp:coreProperties>
</file>